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061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143244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Projet Gimbal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330969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Présenté par: 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391501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ACCART—MANEN Timothée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45203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et 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33199" y="512564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GRANTE Axel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33199" y="573095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0633" y="-10633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121156" y="152940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Sommaire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72879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498288" y="3728799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070503" y="3805118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Présentation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4285536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du projet</a:t>
            </a:r>
            <a:endParaRPr lang="en-US" sz="2187" dirty="0"/>
          </a:p>
        </p:txBody>
      </p:sp>
      <p:sp>
        <p:nvSpPr>
          <p:cNvPr id="9" name="Shape 6"/>
          <p:cNvSpPr/>
          <p:nvPr/>
        </p:nvSpPr>
        <p:spPr>
          <a:xfrm>
            <a:off x="5733574" y="372879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883473" y="372698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455688" y="3753178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3D</a:t>
            </a:r>
            <a:endParaRPr lang="en-US" sz="2187" dirty="0"/>
          </a:p>
        </p:txBody>
      </p:sp>
      <p:sp>
        <p:nvSpPr>
          <p:cNvPr id="12" name="Shape 9"/>
          <p:cNvSpPr/>
          <p:nvPr/>
        </p:nvSpPr>
        <p:spPr>
          <a:xfrm>
            <a:off x="9118759" y="372879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268717" y="3726988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9840873" y="3805118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Electronique</a:t>
            </a:r>
            <a:endParaRPr lang="en-US" sz="2187" dirty="0"/>
          </a:p>
        </p:txBody>
      </p:sp>
      <p:sp>
        <p:nvSpPr>
          <p:cNvPr id="15" name="Shape 12"/>
          <p:cNvSpPr/>
          <p:nvPr/>
        </p:nvSpPr>
        <p:spPr>
          <a:xfrm>
            <a:off x="2348389" y="532596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2498288" y="530929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3055143" y="54023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Programmation</a:t>
            </a:r>
            <a:endParaRPr lang="en-US" sz="2187" dirty="0"/>
          </a:p>
        </p:txBody>
      </p:sp>
      <p:sp>
        <p:nvSpPr>
          <p:cNvPr id="18" name="Shape 15"/>
          <p:cNvSpPr/>
          <p:nvPr/>
        </p:nvSpPr>
        <p:spPr>
          <a:xfrm>
            <a:off x="7426166" y="532596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576124" y="530929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9ABA9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5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8148399" y="53476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9ABA9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Piste d’amélioration</a:t>
            </a:r>
            <a:endParaRPr lang="en-US" sz="2187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82058" y="1115853"/>
            <a:ext cx="64662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Qu’est ce qu’une gimbal ?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998345" y="256237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148303" y="256237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698313" y="2638753"/>
            <a:ext cx="297870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Stabilisateur de caméra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4871561"/>
            <a:ext cx="4133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898427" y="263875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048385" y="260410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736895" y="271513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Contrôle de drones</a:t>
            </a:r>
            <a:endParaRPr lang="en-US" sz="2187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7305F00-6B1F-6E39-D7DE-B17E8E8F7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315" y="3302555"/>
            <a:ext cx="3138011" cy="313801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283BFA4-06CD-F569-947C-B3ADB5AF0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427" y="3171940"/>
            <a:ext cx="3435880" cy="3435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C92F0D5E-36A1-2FB4-5828-DE6A02CFF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27488A1F-4EA5-BF38-C7D4-1862A32E77D6}"/>
              </a:ext>
            </a:extLst>
          </p:cNvPr>
          <p:cNvSpPr/>
          <p:nvPr/>
        </p:nvSpPr>
        <p:spPr>
          <a:xfrm>
            <a:off x="0" y="-144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5" name="Text 2"/>
          <p:cNvSpPr/>
          <p:nvPr/>
        </p:nvSpPr>
        <p:spPr>
          <a:xfrm>
            <a:off x="1920705" y="1681805"/>
            <a:ext cx="278737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Servo </a:t>
            </a:r>
            <a:r>
              <a:rPr lang="en-US" sz="2187" b="1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moteur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7710646" y="16245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Brushless</a:t>
            </a:r>
            <a:endParaRPr lang="en-US" sz="2187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FB12279-22B2-899E-C56B-47732A28DC05}"/>
              </a:ext>
            </a:extLst>
          </p:cNvPr>
          <p:cNvSpPr txBox="1"/>
          <p:nvPr/>
        </p:nvSpPr>
        <p:spPr>
          <a:xfrm>
            <a:off x="2348389" y="5099715"/>
            <a:ext cx="154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Stepper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48177DB-DF52-E98F-A95B-6E9189C10D2A}"/>
              </a:ext>
            </a:extLst>
          </p:cNvPr>
          <p:cNvSpPr txBox="1"/>
          <p:nvPr/>
        </p:nvSpPr>
        <p:spPr>
          <a:xfrm>
            <a:off x="7710646" y="5099715"/>
            <a:ext cx="206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Brushed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DD6DD65-37CB-38B7-21D0-ACBFBE52B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705" y="2070313"/>
            <a:ext cx="2779860" cy="23409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9F61959-049A-0B45-E582-E5BB604E1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074" y="5861083"/>
            <a:ext cx="2677124" cy="150337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1DB76E4-0E43-3F3B-4032-5F5C3E63B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725" y="5629640"/>
            <a:ext cx="2681688" cy="196625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FEA987A-5291-416A-E9B2-C0C909785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297" y="2070313"/>
            <a:ext cx="2562003" cy="256200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FD194B0-7528-1EE4-A2C7-9CCCB4302E46}"/>
              </a:ext>
            </a:extLst>
          </p:cNvPr>
          <p:cNvSpPr txBox="1"/>
          <p:nvPr/>
        </p:nvSpPr>
        <p:spPr>
          <a:xfrm>
            <a:off x="4565693" y="665825"/>
            <a:ext cx="4231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dirty="0">
                <a:solidFill>
                  <a:schemeClr val="bg1"/>
                </a:solidFill>
                <a:latin typeface="Nunito"/>
                <a:ea typeface="Nunito"/>
              </a:rPr>
              <a:t>Types de moteur</a:t>
            </a:r>
          </a:p>
        </p:txBody>
      </p:sp>
    </p:spTree>
    <p:extLst>
      <p:ext uri="{BB962C8B-B14F-4D97-AF65-F5344CB8AC3E}">
        <p14:creationId xmlns:p14="http://schemas.microsoft.com/office/powerpoint/2010/main" val="2120463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230891" y="1157119"/>
            <a:ext cx="71217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3D et problèmes techniques</a:t>
            </a:r>
            <a:endParaRPr lang="en-US" sz="4374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27DE44D-C4E9-60B6-319F-1207B4AFEE8F}"/>
              </a:ext>
            </a:extLst>
          </p:cNvPr>
          <p:cNvSpPr txBox="1"/>
          <p:nvPr/>
        </p:nvSpPr>
        <p:spPr>
          <a:xfrm>
            <a:off x="18883930" y="2096123"/>
            <a:ext cx="143900" cy="298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90CA74-DABA-DF18-8065-7100E194F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915" y="3239650"/>
            <a:ext cx="2866604" cy="248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77242E-9E6E-92AB-DCA0-A7454251E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436" y="2660011"/>
            <a:ext cx="3289527" cy="35169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FC330A6-8653-11DF-3BF0-035665C54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812" y="3008611"/>
            <a:ext cx="3590925" cy="2943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4065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Electronique</a:t>
            </a:r>
            <a:endParaRPr lang="en-US" sz="4374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2630102" y="719548"/>
            <a:ext cx="892349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Programmation omg les problèmes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1748909"/>
            <a:ext cx="1110972" cy="199096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3739872"/>
            <a:ext cx="1110972" cy="1990963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5730835"/>
            <a:ext cx="1110972" cy="1777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62009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Piste d’amélioration</a:t>
            </a:r>
            <a:endParaRPr lang="en-US" sz="4374" dirty="0"/>
          </a:p>
        </p:txBody>
      </p:sp>
      <p:sp>
        <p:nvSpPr>
          <p:cNvPr id="10" name="Text 6"/>
          <p:cNvSpPr/>
          <p:nvPr/>
        </p:nvSpPr>
        <p:spPr>
          <a:xfrm>
            <a:off x="7671316" y="4892754"/>
            <a:ext cx="43656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7671316" y="5720358"/>
            <a:ext cx="43656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66</Words>
  <Application>Microsoft Office PowerPoint</Application>
  <PresentationFormat>Personnalisé</PresentationFormat>
  <Paragraphs>38</Paragraphs>
  <Slides>8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Nunito</vt:lpstr>
      <vt:lpstr>PT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Philippe Grante</cp:lastModifiedBy>
  <cp:revision>3</cp:revision>
  <dcterms:created xsi:type="dcterms:W3CDTF">2024-03-13T14:56:51Z</dcterms:created>
  <dcterms:modified xsi:type="dcterms:W3CDTF">2024-03-13T18:25:31Z</dcterms:modified>
</cp:coreProperties>
</file>